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5"/>
  </p:sldMasterIdLst>
  <p:notesMasterIdLst>
    <p:notesMasterId r:id="rId12"/>
  </p:notesMasterIdLst>
  <p:sldIdLst>
    <p:sldId id="274" r:id="rId6"/>
    <p:sldId id="466" r:id="rId7"/>
    <p:sldId id="465" r:id="rId8"/>
    <p:sldId id="464" r:id="rId9"/>
    <p:sldId id="463" r:id="rId10"/>
    <p:sldId id="461" r:id="rId11"/>
  </p:sldIdLst>
  <p:sldSz cx="12192000" cy="6858000"/>
  <p:notesSz cx="6858000" cy="9144000"/>
  <p:defaultTextStyle>
    <a:defPPr>
      <a:defRPr lang="en-GB"/>
    </a:defPPr>
    <a:lvl1pPr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e Madgwick" initials="SM" lastIdx="2" clrIdx="0">
    <p:extLst>
      <p:ext uri="{19B8F6BF-5375-455C-9EA6-DF929625EA0E}">
        <p15:presenceInfo xmlns:p15="http://schemas.microsoft.com/office/powerpoint/2012/main" userId="S::sue.madgwick@ncetm.org.uk::58326d1e-b162-4103-a1b6-8d97dc01793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2E8"/>
    <a:srgbClr val="585858"/>
    <a:srgbClr val="82CBDD"/>
    <a:srgbClr val="006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46C97A-9054-401E-A17C-7EF4CB463E28}" v="294" dt="2022-05-23T15:04:08.0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965" autoAdjust="0"/>
  </p:normalViewPr>
  <p:slideViewPr>
    <p:cSldViewPr snapToGrid="0">
      <p:cViewPr varScale="1">
        <p:scale>
          <a:sx n="63" d="100"/>
          <a:sy n="63" d="100"/>
        </p:scale>
        <p:origin x="9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36" Type="http://schemas.microsoft.com/office/2015/10/relationships/revisionInfo" Target="revisionInfo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 Shearman" userId="b111ba6d-6d78-4280-b8b0-1bff45a72eae" providerId="ADAL" clId="{CB46C97A-9054-401E-A17C-7EF4CB463E28}"/>
    <pc:docChg chg="addSld modSld sldOrd modMainMaster">
      <pc:chgData name="Jen Shearman" userId="b111ba6d-6d78-4280-b8b0-1bff45a72eae" providerId="ADAL" clId="{CB46C97A-9054-401E-A17C-7EF4CB463E28}" dt="2022-05-23T15:04:08.068" v="862" actId="1036"/>
      <pc:docMkLst>
        <pc:docMk/>
      </pc:docMkLst>
      <pc:sldChg chg="modSp add mod setBg">
        <pc:chgData name="Jen Shearman" userId="b111ba6d-6d78-4280-b8b0-1bff45a72eae" providerId="ADAL" clId="{CB46C97A-9054-401E-A17C-7EF4CB463E28}" dt="2022-05-23T14:12:52.647" v="686" actId="207"/>
        <pc:sldMkLst>
          <pc:docMk/>
          <pc:sldMk cId="1742432522" sldId="257"/>
        </pc:sldMkLst>
        <pc:spChg chg="mod">
          <ac:chgData name="Jen Shearman" userId="b111ba6d-6d78-4280-b8b0-1bff45a72eae" providerId="ADAL" clId="{CB46C97A-9054-401E-A17C-7EF4CB463E28}" dt="2022-05-23T14:12:52.647" v="686" actId="207"/>
          <ac:spMkLst>
            <pc:docMk/>
            <pc:sldMk cId="1742432522" sldId="257"/>
            <ac:spMk id="14" creationId="{4337BD5A-FF2E-4C8D-BD01-8379A0A7489B}"/>
          </ac:spMkLst>
        </pc:spChg>
      </pc:sldChg>
      <pc:sldChg chg="modSp mod">
        <pc:chgData name="Jen Shearman" userId="b111ba6d-6d78-4280-b8b0-1bff45a72eae" providerId="ADAL" clId="{CB46C97A-9054-401E-A17C-7EF4CB463E28}" dt="2022-05-23T09:42:46.644" v="2" actId="20577"/>
        <pc:sldMkLst>
          <pc:docMk/>
          <pc:sldMk cId="2585533122" sldId="274"/>
        </pc:sldMkLst>
        <pc:spChg chg="mod">
          <ac:chgData name="Jen Shearman" userId="b111ba6d-6d78-4280-b8b0-1bff45a72eae" providerId="ADAL" clId="{CB46C97A-9054-401E-A17C-7EF4CB463E28}" dt="2022-05-23T09:42:46.644" v="2" actId="20577"/>
          <ac:spMkLst>
            <pc:docMk/>
            <pc:sldMk cId="2585533122" sldId="274"/>
            <ac:spMk id="2" creationId="{FF4053B0-7B44-4277-B7C8-F4506607EF69}"/>
          </ac:spMkLst>
        </pc:spChg>
      </pc:sldChg>
      <pc:sldChg chg="modSp mod setBg">
        <pc:chgData name="Jen Shearman" userId="b111ba6d-6d78-4280-b8b0-1bff45a72eae" providerId="ADAL" clId="{CB46C97A-9054-401E-A17C-7EF4CB463E28}" dt="2022-05-23T14:44:50.037" v="833" actId="20577"/>
        <pc:sldMkLst>
          <pc:docMk/>
          <pc:sldMk cId="887076424" sldId="462"/>
        </pc:sldMkLst>
        <pc:spChg chg="mod">
          <ac:chgData name="Jen Shearman" userId="b111ba6d-6d78-4280-b8b0-1bff45a72eae" providerId="ADAL" clId="{CB46C97A-9054-401E-A17C-7EF4CB463E28}" dt="2022-05-23T14:02:09.190" v="340" actId="20577"/>
          <ac:spMkLst>
            <pc:docMk/>
            <pc:sldMk cId="887076424" sldId="462"/>
            <ac:spMk id="2" creationId="{81E29AE4-7A53-41A9-9BDC-82EC7DC1CD2F}"/>
          </ac:spMkLst>
        </pc:spChg>
        <pc:spChg chg="mod">
          <ac:chgData name="Jen Shearman" userId="b111ba6d-6d78-4280-b8b0-1bff45a72eae" providerId="ADAL" clId="{CB46C97A-9054-401E-A17C-7EF4CB463E28}" dt="2022-05-23T14:44:50.037" v="833" actId="20577"/>
          <ac:spMkLst>
            <pc:docMk/>
            <pc:sldMk cId="887076424" sldId="462"/>
            <ac:spMk id="3" creationId="{01934E37-4182-4275-B68A-7174F1A520F7}"/>
          </ac:spMkLst>
        </pc:spChg>
      </pc:sldChg>
      <pc:sldChg chg="modSp mod">
        <pc:chgData name="Jen Shearman" userId="b111ba6d-6d78-4280-b8b0-1bff45a72eae" providerId="ADAL" clId="{CB46C97A-9054-401E-A17C-7EF4CB463E28}" dt="2022-05-23T15:00:07.922" v="837" actId="20577"/>
        <pc:sldMkLst>
          <pc:docMk/>
          <pc:sldMk cId="245288272" sldId="464"/>
        </pc:sldMkLst>
        <pc:spChg chg="mod">
          <ac:chgData name="Jen Shearman" userId="b111ba6d-6d78-4280-b8b0-1bff45a72eae" providerId="ADAL" clId="{CB46C97A-9054-401E-A17C-7EF4CB463E28}" dt="2022-05-23T15:00:07.922" v="837" actId="20577"/>
          <ac:spMkLst>
            <pc:docMk/>
            <pc:sldMk cId="245288272" sldId="464"/>
            <ac:spMk id="4" creationId="{D6B73C68-AB3C-41E4-B6D3-2A4A8F3D8BD7}"/>
          </ac:spMkLst>
        </pc:spChg>
      </pc:sldChg>
      <pc:sldChg chg="modSp mod">
        <pc:chgData name="Jen Shearman" userId="b111ba6d-6d78-4280-b8b0-1bff45a72eae" providerId="ADAL" clId="{CB46C97A-9054-401E-A17C-7EF4CB463E28}" dt="2022-05-23T15:00:15.847" v="841" actId="20577"/>
        <pc:sldMkLst>
          <pc:docMk/>
          <pc:sldMk cId="3796597215" sldId="468"/>
        </pc:sldMkLst>
        <pc:spChg chg="mod">
          <ac:chgData name="Jen Shearman" userId="b111ba6d-6d78-4280-b8b0-1bff45a72eae" providerId="ADAL" clId="{CB46C97A-9054-401E-A17C-7EF4CB463E28}" dt="2022-05-23T15:00:15.847" v="841" actId="20577"/>
          <ac:spMkLst>
            <pc:docMk/>
            <pc:sldMk cId="3796597215" sldId="468"/>
            <ac:spMk id="6" creationId="{6C829082-1BEE-45E0-BFED-28A7977C540C}"/>
          </ac:spMkLst>
        </pc:spChg>
      </pc:sldChg>
      <pc:sldChg chg="modSp mod">
        <pc:chgData name="Jen Shearman" userId="b111ba6d-6d78-4280-b8b0-1bff45a72eae" providerId="ADAL" clId="{CB46C97A-9054-401E-A17C-7EF4CB463E28}" dt="2022-05-23T15:00:23.194" v="847" actId="20577"/>
        <pc:sldMkLst>
          <pc:docMk/>
          <pc:sldMk cId="595046747" sldId="471"/>
        </pc:sldMkLst>
        <pc:spChg chg="mod">
          <ac:chgData name="Jen Shearman" userId="b111ba6d-6d78-4280-b8b0-1bff45a72eae" providerId="ADAL" clId="{CB46C97A-9054-401E-A17C-7EF4CB463E28}" dt="2022-05-23T15:00:23.194" v="847" actId="20577"/>
          <ac:spMkLst>
            <pc:docMk/>
            <pc:sldMk cId="595046747" sldId="471"/>
            <ac:spMk id="4" creationId="{D6B73C68-AB3C-41E4-B6D3-2A4A8F3D8BD7}"/>
          </ac:spMkLst>
        </pc:spChg>
      </pc:sldChg>
      <pc:sldChg chg="modSp mod">
        <pc:chgData name="Jen Shearman" userId="b111ba6d-6d78-4280-b8b0-1bff45a72eae" providerId="ADAL" clId="{CB46C97A-9054-401E-A17C-7EF4CB463E28}" dt="2022-05-23T15:00:32.901" v="852" actId="20577"/>
        <pc:sldMkLst>
          <pc:docMk/>
          <pc:sldMk cId="1141609781" sldId="474"/>
        </pc:sldMkLst>
        <pc:spChg chg="mod">
          <ac:chgData name="Jen Shearman" userId="b111ba6d-6d78-4280-b8b0-1bff45a72eae" providerId="ADAL" clId="{CB46C97A-9054-401E-A17C-7EF4CB463E28}" dt="2022-05-23T15:00:32.901" v="852" actId="20577"/>
          <ac:spMkLst>
            <pc:docMk/>
            <pc:sldMk cId="1141609781" sldId="474"/>
            <ac:spMk id="4" creationId="{D6B73C68-AB3C-41E4-B6D3-2A4A8F3D8BD7}"/>
          </ac:spMkLst>
        </pc:spChg>
      </pc:sldChg>
      <pc:sldChg chg="modSp mod">
        <pc:chgData name="Jen Shearman" userId="b111ba6d-6d78-4280-b8b0-1bff45a72eae" providerId="ADAL" clId="{CB46C97A-9054-401E-A17C-7EF4CB463E28}" dt="2022-05-23T15:04:08.068" v="862" actId="1036"/>
        <pc:sldMkLst>
          <pc:docMk/>
          <pc:sldMk cId="3525529746" sldId="477"/>
        </pc:sldMkLst>
        <pc:spChg chg="mod">
          <ac:chgData name="Jen Shearman" userId="b111ba6d-6d78-4280-b8b0-1bff45a72eae" providerId="ADAL" clId="{CB46C97A-9054-401E-A17C-7EF4CB463E28}" dt="2022-05-23T15:03:36.336" v="857" actId="20577"/>
          <ac:spMkLst>
            <pc:docMk/>
            <pc:sldMk cId="3525529746" sldId="477"/>
            <ac:spMk id="4" creationId="{D6B73C68-AB3C-41E4-B6D3-2A4A8F3D8BD7}"/>
          </ac:spMkLst>
        </pc:spChg>
        <pc:spChg chg="mod">
          <ac:chgData name="Jen Shearman" userId="b111ba6d-6d78-4280-b8b0-1bff45a72eae" providerId="ADAL" clId="{CB46C97A-9054-401E-A17C-7EF4CB463E28}" dt="2022-05-23T15:04:08.068" v="862" actId="1036"/>
          <ac:spMkLst>
            <pc:docMk/>
            <pc:sldMk cId="3525529746" sldId="477"/>
            <ac:spMk id="5" creationId="{E2931B97-7814-4D32-B56C-61D08AF81829}"/>
          </ac:spMkLst>
        </pc:spChg>
      </pc:sldChg>
      <pc:sldChg chg="modSp mod">
        <pc:chgData name="Jen Shearman" userId="b111ba6d-6d78-4280-b8b0-1bff45a72eae" providerId="ADAL" clId="{CB46C97A-9054-401E-A17C-7EF4CB463E28}" dt="2022-05-23T15:03:48.581" v="861" actId="20577"/>
        <pc:sldMkLst>
          <pc:docMk/>
          <pc:sldMk cId="335038014" sldId="480"/>
        </pc:sldMkLst>
        <pc:spChg chg="mod">
          <ac:chgData name="Jen Shearman" userId="b111ba6d-6d78-4280-b8b0-1bff45a72eae" providerId="ADAL" clId="{CB46C97A-9054-401E-A17C-7EF4CB463E28}" dt="2022-05-23T15:03:48.581" v="861" actId="20577"/>
          <ac:spMkLst>
            <pc:docMk/>
            <pc:sldMk cId="335038014" sldId="480"/>
            <ac:spMk id="4" creationId="{D6B73C68-AB3C-41E4-B6D3-2A4A8F3D8BD7}"/>
          </ac:spMkLst>
        </pc:spChg>
      </pc:sldChg>
      <pc:sldChg chg="ord setBg">
        <pc:chgData name="Jen Shearman" userId="b111ba6d-6d78-4280-b8b0-1bff45a72eae" providerId="ADAL" clId="{CB46C97A-9054-401E-A17C-7EF4CB463E28}" dt="2022-05-23T14:42:51.435" v="822"/>
        <pc:sldMkLst>
          <pc:docMk/>
          <pc:sldMk cId="57404435" sldId="482"/>
        </pc:sldMkLst>
      </pc:sldChg>
      <pc:sldChg chg="modSp mod setBg">
        <pc:chgData name="Jen Shearman" userId="b111ba6d-6d78-4280-b8b0-1bff45a72eae" providerId="ADAL" clId="{CB46C97A-9054-401E-A17C-7EF4CB463E28}" dt="2022-05-23T14:10:40.700" v="677" actId="20577"/>
        <pc:sldMkLst>
          <pc:docMk/>
          <pc:sldMk cId="1774353681" sldId="489"/>
        </pc:sldMkLst>
        <pc:spChg chg="mod">
          <ac:chgData name="Jen Shearman" userId="b111ba6d-6d78-4280-b8b0-1bff45a72eae" providerId="ADAL" clId="{CB46C97A-9054-401E-A17C-7EF4CB463E28}" dt="2022-05-23T14:10:40.700" v="677" actId="20577"/>
          <ac:spMkLst>
            <pc:docMk/>
            <pc:sldMk cId="1774353681" sldId="489"/>
            <ac:spMk id="2" creationId="{6B2AEBB8-2652-4615-93CB-1E6504D60507}"/>
          </ac:spMkLst>
        </pc:spChg>
        <pc:spChg chg="mod">
          <ac:chgData name="Jen Shearman" userId="b111ba6d-6d78-4280-b8b0-1bff45a72eae" providerId="ADAL" clId="{CB46C97A-9054-401E-A17C-7EF4CB463E28}" dt="2022-05-23T14:08:46.395" v="526" actId="20577"/>
          <ac:spMkLst>
            <pc:docMk/>
            <pc:sldMk cId="1774353681" sldId="489"/>
            <ac:spMk id="4" creationId="{A23FD3C3-9010-459B-96D6-DD9ECD06ABA4}"/>
          </ac:spMkLst>
        </pc:spChg>
      </pc:sldChg>
      <pc:sldChg chg="setBg">
        <pc:chgData name="Jen Shearman" userId="b111ba6d-6d78-4280-b8b0-1bff45a72eae" providerId="ADAL" clId="{CB46C97A-9054-401E-A17C-7EF4CB463E28}" dt="2022-05-23T14:43:14.391" v="828"/>
        <pc:sldMkLst>
          <pc:docMk/>
          <pc:sldMk cId="1857560598" sldId="490"/>
        </pc:sldMkLst>
      </pc:sldChg>
      <pc:sldChg chg="modSp add mod setBg">
        <pc:chgData name="Jen Shearman" userId="b111ba6d-6d78-4280-b8b0-1bff45a72eae" providerId="ADAL" clId="{CB46C97A-9054-401E-A17C-7EF4CB463E28}" dt="2022-05-23T14:12:33.948" v="682" actId="207"/>
        <pc:sldMkLst>
          <pc:docMk/>
          <pc:sldMk cId="3024728762" sldId="491"/>
        </pc:sldMkLst>
        <pc:spChg chg="mod">
          <ac:chgData name="Jen Shearman" userId="b111ba6d-6d78-4280-b8b0-1bff45a72eae" providerId="ADAL" clId="{CB46C97A-9054-401E-A17C-7EF4CB463E28}" dt="2022-05-23T14:12:31.970" v="681" actId="207"/>
          <ac:spMkLst>
            <pc:docMk/>
            <pc:sldMk cId="3024728762" sldId="491"/>
            <ac:spMk id="6" creationId="{F0FC0B5A-4CD7-40C6-977C-F88B69345978}"/>
          </ac:spMkLst>
        </pc:spChg>
        <pc:spChg chg="mod">
          <ac:chgData name="Jen Shearman" userId="b111ba6d-6d78-4280-b8b0-1bff45a72eae" providerId="ADAL" clId="{CB46C97A-9054-401E-A17C-7EF4CB463E28}" dt="2022-05-23T14:12:33.948" v="682" actId="207"/>
          <ac:spMkLst>
            <pc:docMk/>
            <pc:sldMk cId="3024728762" sldId="491"/>
            <ac:spMk id="11" creationId="{EB528B29-9350-48F4-8A61-FD6882795167}"/>
          </ac:spMkLst>
        </pc:spChg>
      </pc:sldChg>
      <pc:sldChg chg="setBg">
        <pc:chgData name="Jen Shearman" userId="b111ba6d-6d78-4280-b8b0-1bff45a72eae" providerId="ADAL" clId="{CB46C97A-9054-401E-A17C-7EF4CB463E28}" dt="2022-05-23T14:43:34.968" v="831"/>
        <pc:sldMkLst>
          <pc:docMk/>
          <pc:sldMk cId="2443524529" sldId="493"/>
        </pc:sldMkLst>
      </pc:sldChg>
      <pc:sldChg chg="addSp delSp modSp add mod setBg modAnim">
        <pc:chgData name="Jen Shearman" userId="b111ba6d-6d78-4280-b8b0-1bff45a72eae" providerId="ADAL" clId="{CB46C97A-9054-401E-A17C-7EF4CB463E28}" dt="2022-05-23T14:42:21.685" v="801"/>
        <pc:sldMkLst>
          <pc:docMk/>
          <pc:sldMk cId="2133377465" sldId="509"/>
        </pc:sldMkLst>
        <pc:spChg chg="del">
          <ac:chgData name="Jen Shearman" userId="b111ba6d-6d78-4280-b8b0-1bff45a72eae" providerId="ADAL" clId="{CB46C97A-9054-401E-A17C-7EF4CB463E28}" dt="2022-05-23T14:40:13.930" v="793" actId="478"/>
          <ac:spMkLst>
            <pc:docMk/>
            <pc:sldMk cId="2133377465" sldId="509"/>
            <ac:spMk id="2" creationId="{4671C294-A886-4CBA-9E99-6DAEC91698F0}"/>
          </ac:spMkLst>
        </pc:spChg>
        <pc:spChg chg="add mod">
          <ac:chgData name="Jen Shearman" userId="b111ba6d-6d78-4280-b8b0-1bff45a72eae" providerId="ADAL" clId="{CB46C97A-9054-401E-A17C-7EF4CB463E28}" dt="2022-05-23T14:42:06.652" v="796" actId="20577"/>
          <ac:spMkLst>
            <pc:docMk/>
            <pc:sldMk cId="2133377465" sldId="509"/>
            <ac:spMk id="4" creationId="{7CBC7FF7-577C-B2CC-9727-93C5F5FB5C53}"/>
          </ac:spMkLst>
        </pc:spChg>
        <pc:spChg chg="add del mod">
          <ac:chgData name="Jen Shearman" userId="b111ba6d-6d78-4280-b8b0-1bff45a72eae" providerId="ADAL" clId="{CB46C97A-9054-401E-A17C-7EF4CB463E28}" dt="2022-05-23T14:40:16.587" v="794" actId="478"/>
          <ac:spMkLst>
            <pc:docMk/>
            <pc:sldMk cId="2133377465" sldId="509"/>
            <ac:spMk id="5" creationId="{DF0EC444-2332-57C6-6942-7EB3C3A4FA76}"/>
          </ac:spMkLst>
        </pc:spChg>
      </pc:sldChg>
      <pc:sldChg chg="modSp add mod setBg modAnim">
        <pc:chgData name="Jen Shearman" userId="b111ba6d-6d78-4280-b8b0-1bff45a72eae" providerId="ADAL" clId="{CB46C97A-9054-401E-A17C-7EF4CB463E28}" dt="2022-05-23T14:10:27.249" v="673"/>
        <pc:sldMkLst>
          <pc:docMk/>
          <pc:sldMk cId="772172606" sldId="521"/>
        </pc:sldMkLst>
        <pc:spChg chg="mod">
          <ac:chgData name="Jen Shearman" userId="b111ba6d-6d78-4280-b8b0-1bff45a72eae" providerId="ADAL" clId="{CB46C97A-9054-401E-A17C-7EF4CB463E28}" dt="2022-05-23T14:10:03.175" v="662" actId="20577"/>
          <ac:spMkLst>
            <pc:docMk/>
            <pc:sldMk cId="772172606" sldId="521"/>
            <ac:spMk id="2" creationId="{4671C294-A886-4CBA-9E99-6DAEC91698F0}"/>
          </ac:spMkLst>
        </pc:spChg>
        <pc:spChg chg="mod">
          <ac:chgData name="Jen Shearman" userId="b111ba6d-6d78-4280-b8b0-1bff45a72eae" providerId="ADAL" clId="{CB46C97A-9054-401E-A17C-7EF4CB463E28}" dt="2022-05-23T14:10:14.650" v="670" actId="5793"/>
          <ac:spMkLst>
            <pc:docMk/>
            <pc:sldMk cId="772172606" sldId="521"/>
            <ac:spMk id="3" creationId="{A9CCD956-5F9B-44F5-B17F-A45A30A4CB45}"/>
          </ac:spMkLst>
        </pc:spChg>
      </pc:sldChg>
      <pc:sldMasterChg chg="addSldLayout modSldLayout">
        <pc:chgData name="Jen Shearman" userId="b111ba6d-6d78-4280-b8b0-1bff45a72eae" providerId="ADAL" clId="{CB46C97A-9054-401E-A17C-7EF4CB463E28}" dt="2022-05-23T14:07:37.446" v="483" actId="207"/>
        <pc:sldMasterMkLst>
          <pc:docMk/>
          <pc:sldMasterMk cId="0" sldId="2147483652"/>
        </pc:sldMasterMkLst>
        <pc:sldLayoutChg chg="modSp add mod modTransition">
          <pc:chgData name="Jen Shearman" userId="b111ba6d-6d78-4280-b8b0-1bff45a72eae" providerId="ADAL" clId="{CB46C97A-9054-401E-A17C-7EF4CB463E28}" dt="2022-05-23T14:07:37.446" v="483" actId="207"/>
          <pc:sldLayoutMkLst>
            <pc:docMk/>
            <pc:sldMasterMk cId="0" sldId="2147483652"/>
            <pc:sldLayoutMk cId="4013187088" sldId="2147483963"/>
          </pc:sldLayoutMkLst>
          <pc:picChg chg="mod">
            <ac:chgData name="Jen Shearman" userId="b111ba6d-6d78-4280-b8b0-1bff45a72eae" providerId="ADAL" clId="{CB46C97A-9054-401E-A17C-7EF4CB463E28}" dt="2022-05-23T14:07:37.446" v="483" actId="207"/>
            <ac:picMkLst>
              <pc:docMk/>
              <pc:sldMasterMk cId="0" sldId="2147483652"/>
              <pc:sldLayoutMk cId="4013187088" sldId="2147483963"/>
              <ac:picMk id="5" creationId="{51511F86-0498-45AC-91EB-811F623B6D95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DD315-CABA-48C9-B8B8-E7F4A7C4E8FE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C6D43-B330-470E-9514-C837501A6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225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E87F3B16-21C0-4F4C-A604-A71D44B1F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22301" y="476673"/>
            <a:ext cx="6049764" cy="648071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2" y="1268758"/>
            <a:ext cx="6062463" cy="115213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A04C3-E93E-45FB-8B42-78A38976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248400"/>
            <a:ext cx="8544983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6266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86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1511F86-0498-45AC-91EB-811F623B6D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/>
          <a:lstStyle>
            <a:lvl1pPr>
              <a:defRPr>
                <a:solidFill>
                  <a:srgbClr val="585858"/>
                </a:solidFill>
                <a:latin typeface="+mj-lt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4B3B01-5D20-46B9-B2C9-7FD7F2BEA9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15C61-0F49-4F5A-803B-A05DF82E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229D3AA-4483-4C24-8D12-A45755748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3256F-83C8-4422-BB4B-79DB90083B8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800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m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1511F86-0498-45AC-91EB-811F623B6D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rgbClr val="FFFF00">
              <a:alpha val="24000"/>
            </a:srgbClr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/>
          <a:lstStyle>
            <a:lvl1pPr>
              <a:defRPr>
                <a:solidFill>
                  <a:srgbClr val="585858"/>
                </a:solidFill>
                <a:latin typeface="+mj-lt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4B3B01-5D20-46B9-B2C9-7FD7F2BEA9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15C61-0F49-4F5A-803B-A05DF82E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229D3AA-4483-4C24-8D12-A45755748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3256F-83C8-4422-BB4B-79DB90083B8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318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595D34C-D39A-447E-B8E1-0325876F79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3E31430-B412-41EA-BA55-D58E71499B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2" y="1556792"/>
            <a:ext cx="5390388" cy="3888433"/>
          </a:xfrm>
        </p:spPr>
        <p:txBody>
          <a:bodyPr/>
          <a:lstStyle>
            <a:lvl1pPr marL="457200" indent="-457200">
              <a:buClr>
                <a:srgbClr val="585858"/>
              </a:buClr>
              <a:buFont typeface="Arial" panose="020B0604020202020204" pitchFamily="34" charset="0"/>
              <a:buChar char="•"/>
              <a:defRPr sz="2400">
                <a:solidFill>
                  <a:srgbClr val="585858"/>
                </a:solidFill>
                <a:latin typeface="+mj-lt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3090DB9E-A500-4BA4-8B74-89F3EF7AD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2010" y="1556792"/>
            <a:ext cx="5390389" cy="3888433"/>
          </a:xfrm>
        </p:spPr>
        <p:txBody>
          <a:bodyPr/>
          <a:lstStyle>
            <a:lvl1pPr>
              <a:defRPr sz="2400">
                <a:solidFill>
                  <a:srgbClr val="585858"/>
                </a:solidFill>
                <a:latin typeface="+mj-lt"/>
              </a:defRPr>
            </a:lvl1pPr>
            <a:lvl2pPr marL="800100" indent="-34290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</a:defRPr>
            </a:lvl2pPr>
            <a:lvl3pPr marL="1257300" indent="-3429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</a:defRPr>
            </a:lvl3pPr>
            <a:lvl4pPr marL="16573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</a:defRPr>
            </a:lvl4pPr>
            <a:lvl5pPr marL="21145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F435181-C807-4F0D-B9A5-7C9C469DF1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4C98FF4-E4A7-4DB9-B82D-0C11BE18E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AD83AB7-F679-4E3E-B374-A32C747C6C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5C1D8-5F3C-45E3-A862-3FEB8F83897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6B17004-3771-46EE-9F97-BB5E8F3EF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236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6E1F239-C099-4D71-889B-049497543F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729FEB22-335A-41BD-B17B-784C9EEF9A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785812D-06FB-4137-82DA-4C8636188B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35DD14D-38EC-424C-AF0C-03BA91A64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A271E-C960-4C09-B05F-FB20100B09A9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DD91F02-38ED-4B06-B867-E4F68C54E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11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5FD13D6-B8E1-41A4-A5B9-E2C9ED4CB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49080"/>
            <a:ext cx="10972800" cy="426170"/>
          </a:xfrm>
        </p:spPr>
        <p:txBody>
          <a:bodyPr/>
          <a:lstStyle>
            <a:lvl1pPr algn="l">
              <a:defRPr sz="2000" b="1">
                <a:solidFill>
                  <a:srgbClr val="585858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444954"/>
            <a:ext cx="10972800" cy="3560111"/>
          </a:xfrm>
        </p:spPr>
        <p:txBody>
          <a:bodyPr/>
          <a:lstStyle>
            <a:lvl1pPr marL="0" indent="0">
              <a:buNone/>
              <a:defRPr sz="3200">
                <a:solidFill>
                  <a:srgbClr val="58585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4725144"/>
            <a:ext cx="10972800" cy="720080"/>
          </a:xfrm>
        </p:spPr>
        <p:txBody>
          <a:bodyPr/>
          <a:lstStyle>
            <a:lvl1pPr marL="0" indent="0">
              <a:buNone/>
              <a:defRPr sz="1400">
                <a:solidFill>
                  <a:srgbClr val="585858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AF0D3A-200E-48B8-9EF9-7859E1660C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CEB8E3-53AE-439B-9428-72B81BD3B8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8C543D-1B00-4E11-9615-CDD988110A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6FDD3-8659-4DF6-9C22-A70505F52D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8752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E87F3B16-21C0-4F4C-A604-A71D44B1F5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A04C3-E93E-45FB-8B42-78A38976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248400"/>
            <a:ext cx="8544983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103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>
            <a:extLst>
              <a:ext uri="{FF2B5EF4-FFF2-40B4-BE49-F238E27FC236}">
                <a16:creationId xmlns:a16="http://schemas.microsoft.com/office/drawing/2014/main" id="{8813D3F6-AFE0-4E9D-851A-B5716B58B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437" y="301625"/>
            <a:ext cx="109729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5">
            <a:extLst>
              <a:ext uri="{FF2B5EF4-FFF2-40B4-BE49-F238E27FC236}">
                <a16:creationId xmlns:a16="http://schemas.microsoft.com/office/drawing/2014/main" id="{F919EB2E-C910-4BD3-AA6E-D874436CD5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556793"/>
            <a:ext cx="10968567" cy="4385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BBF75FAD-1C64-49A9-AABE-8F0A65128F1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86566B38-4A46-43A1-8FF2-24E49E84A10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6" name="Rectangle 8">
            <a:extLst>
              <a:ext uri="{FF2B5EF4-FFF2-40B4-BE49-F238E27FC236}">
                <a16:creationId xmlns:a16="http://schemas.microsoft.com/office/drawing/2014/main" id="{956C52DF-8098-4560-A757-D09AC7C6906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AE284E3E-0734-4C1C-8A10-2A7D3F5CEAF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61" r:id="rId2"/>
    <p:sldLayoutId id="2147483953" r:id="rId3"/>
    <p:sldLayoutId id="2147483963" r:id="rId4"/>
    <p:sldLayoutId id="2147483956" r:id="rId5"/>
    <p:sldLayoutId id="2147483957" r:id="rId6"/>
    <p:sldLayoutId id="2147483960" r:id="rId7"/>
    <p:sldLayoutId id="2147483962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8585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585858"/>
        </a:buClr>
        <a:buFont typeface="Arial" panose="020B0604020202020204" pitchFamily="34" charset="0"/>
        <a:buChar char="•"/>
        <a:defRPr sz="2400">
          <a:solidFill>
            <a:srgbClr val="585858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85858"/>
        </a:buClr>
        <a:buFont typeface="Arial" panose="020B0604020202020204" pitchFamily="34" charset="0"/>
        <a:buChar char="•"/>
        <a:defRPr sz="2000">
          <a:solidFill>
            <a:srgbClr val="585858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85858"/>
        </a:buClr>
        <a:buFont typeface="Arial" panose="020B0604020202020204" pitchFamily="34" charset="0"/>
        <a:buChar char="•"/>
        <a:defRPr sz="1800">
          <a:solidFill>
            <a:srgbClr val="585858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53B0-7B44-4277-B7C8-F4506607E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CODE Maths Hub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&lt;Presentation name&gt;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Year </a:t>
            </a:r>
            <a:r>
              <a:rPr lang="en-GB" dirty="0" smtClean="0"/>
              <a:t>2022-23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Contributors:</a:t>
            </a:r>
            <a:br>
              <a:rPr lang="en-GB" dirty="0"/>
            </a:br>
            <a:r>
              <a:rPr lang="en-GB" dirty="0"/>
              <a:t>&lt;Names&gt;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&lt;Date completed&gt;</a:t>
            </a:r>
            <a:endParaRPr lang="en-GB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943252B-5639-4015-961C-353DD8D2795F}"/>
              </a:ext>
            </a:extLst>
          </p:cNvPr>
          <p:cNvSpPr txBox="1">
            <a:spLocks/>
          </p:cNvSpPr>
          <p:nvPr/>
        </p:nvSpPr>
        <p:spPr bwMode="auto">
          <a:xfrm>
            <a:off x="609602" y="4581128"/>
            <a:ext cx="4118247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85858"/>
              </a:buClr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GB" sz="2000" ker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568" y="5418667"/>
            <a:ext cx="4521592" cy="138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53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31"/>
    </mc:Choice>
    <mc:Fallback xmlns="">
      <p:transition spd="slow" advTm="1413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16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513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807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0239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649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64"/>
    </mc:Choice>
    <mc:Fallback xmlns="">
      <p:transition spd="slow" advTm="6764"/>
    </mc:Fallback>
  </mc:AlternateContent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AE26B9C17F8541A0313FD0BE67F33C" ma:contentTypeVersion="4" ma:contentTypeDescription="Create a new document." ma:contentTypeScope="" ma:versionID="0b48285621c0ed9ee5c246ea61b507d9">
  <xsd:schema xmlns:xsd="http://www.w3.org/2001/XMLSchema" xmlns:xs="http://www.w3.org/2001/XMLSchema" xmlns:p="http://schemas.microsoft.com/office/2006/metadata/properties" xmlns:ns2="880a06ce-9502-4b34-8ba2-1323c269db10" targetNamespace="http://schemas.microsoft.com/office/2006/metadata/properties" ma:root="true" ma:fieldsID="07e1194b6b5ca725c7e181cfad61a37d" ns2:_="">
    <xsd:import namespace="880a06ce-9502-4b34-8ba2-1323c269db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0a06ce-9502-4b34-8ba2-1323c269db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B1B18B3D-5C68-4030-BEF3-6F927E24DA37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880a06ce-9502-4b34-8ba2-1323c269db1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A3230E-1341-438B-8314-4E45DA8F1EEB}">
  <ds:schemaRefs>
    <ds:schemaRef ds:uri="880a06ce-9502-4b34-8ba2-1323c269db1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614D725-2C21-4C66-9CD4-8D38560013A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5CA48D5-CF87-4E62-9CFA-B8134F07C6D3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</TotalTime>
  <Words>27</Words>
  <Application>Microsoft Office PowerPoint</Application>
  <PresentationFormat>Widescreen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nctem1</vt:lpstr>
      <vt:lpstr>CODE Maths Hub  &lt;Presentation name&gt;  Year 2022-23  Contributors: &lt;Names&gt;  &lt;Date completed&gt;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Hubs PowerPoint Template</dc:title>
  <dc:creator>Stephen Peto</dc:creator>
  <cp:lastModifiedBy>Susannah Renwick-Johnston</cp:lastModifiedBy>
  <cp:revision>13</cp:revision>
  <dcterms:created xsi:type="dcterms:W3CDTF">2008-01-11T09:41:35Z</dcterms:created>
  <dcterms:modified xsi:type="dcterms:W3CDTF">2023-03-27T13:58:37Z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Natasha Chippendale</vt:lpwstr>
  </property>
  <property fmtid="{D5CDD505-2E9C-101B-9397-08002B2CF9AE}" pid="3" name="display_urn:schemas-microsoft-com:office:office#Author">
    <vt:lpwstr>Natasha Chippendale</vt:lpwstr>
  </property>
  <property fmtid="{D5CDD505-2E9C-101B-9397-08002B2CF9AE}" pid="4" name="Order">
    <vt:lpwstr>148500.000000000</vt:lpwstr>
  </property>
  <property fmtid="{D5CDD505-2E9C-101B-9397-08002B2CF9AE}" pid="5" name="ContentTypeId">
    <vt:lpwstr>0x01010042AE26B9C17F8541A0313FD0BE67F33C</vt:lpwstr>
  </property>
</Properties>
</file>