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2"/>
  </p:notesMasterIdLst>
  <p:sldIdLst>
    <p:sldId id="274" r:id="rId6"/>
    <p:sldId id="466" r:id="rId7"/>
    <p:sldId id="465" r:id="rId8"/>
    <p:sldId id="464" r:id="rId9"/>
    <p:sldId id="463" r:id="rId10"/>
    <p:sldId id="461" r:id="rId11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Madgwick" initials="SM" lastIdx="2" clrIdx="0">
    <p:extLst>
      <p:ext uri="{19B8F6BF-5375-455C-9EA6-DF929625EA0E}">
        <p15:presenceInfo xmlns:p15="http://schemas.microsoft.com/office/powerpoint/2012/main" userId="S::sue.madgwick@ncetm.org.uk::58326d1e-b162-4103-a1b6-8d97dc0179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2E8"/>
    <a:srgbClr val="58585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6C97A-9054-401E-A17C-7EF4CB463E28}" v="294" dt="2022-05-23T15:04:08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5" autoAdjust="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Shearman" userId="b111ba6d-6d78-4280-b8b0-1bff45a72eae" providerId="ADAL" clId="{CB46C97A-9054-401E-A17C-7EF4CB463E28}"/>
    <pc:docChg chg="addSld modSld sldOrd modMainMaster">
      <pc:chgData name="Jen Shearman" userId="b111ba6d-6d78-4280-b8b0-1bff45a72eae" providerId="ADAL" clId="{CB46C97A-9054-401E-A17C-7EF4CB463E28}" dt="2022-05-23T15:04:08.068" v="862" actId="1036"/>
      <pc:docMkLst>
        <pc:docMk/>
      </pc:docMkLst>
      <pc:sldChg chg="modSp add mod setBg">
        <pc:chgData name="Jen Shearman" userId="b111ba6d-6d78-4280-b8b0-1bff45a72eae" providerId="ADAL" clId="{CB46C97A-9054-401E-A17C-7EF4CB463E28}" dt="2022-05-23T14:12:52.647" v="686" actId="207"/>
        <pc:sldMkLst>
          <pc:docMk/>
          <pc:sldMk cId="1742432522" sldId="257"/>
        </pc:sldMkLst>
        <pc:spChg chg="mod">
          <ac:chgData name="Jen Shearman" userId="b111ba6d-6d78-4280-b8b0-1bff45a72eae" providerId="ADAL" clId="{CB46C97A-9054-401E-A17C-7EF4CB463E28}" dt="2022-05-23T14:12:52.647" v="686" actId="207"/>
          <ac:spMkLst>
            <pc:docMk/>
            <pc:sldMk cId="1742432522" sldId="257"/>
            <ac:spMk id="14" creationId="{4337BD5A-FF2E-4C8D-BD01-8379A0A7489B}"/>
          </ac:spMkLst>
        </pc:spChg>
      </pc:sldChg>
      <pc:sldChg chg="modSp mod">
        <pc:chgData name="Jen Shearman" userId="b111ba6d-6d78-4280-b8b0-1bff45a72eae" providerId="ADAL" clId="{CB46C97A-9054-401E-A17C-7EF4CB463E28}" dt="2022-05-23T09:42:46.644" v="2" actId="20577"/>
        <pc:sldMkLst>
          <pc:docMk/>
          <pc:sldMk cId="2585533122" sldId="274"/>
        </pc:sldMkLst>
        <pc:spChg chg="mod">
          <ac:chgData name="Jen Shearman" userId="b111ba6d-6d78-4280-b8b0-1bff45a72eae" providerId="ADAL" clId="{CB46C97A-9054-401E-A17C-7EF4CB463E28}" dt="2022-05-23T09:42:46.644" v="2" actId="20577"/>
          <ac:spMkLst>
            <pc:docMk/>
            <pc:sldMk cId="2585533122" sldId="274"/>
            <ac:spMk id="2" creationId="{FF4053B0-7B44-4277-B7C8-F4506607EF69}"/>
          </ac:spMkLst>
        </pc:spChg>
      </pc:sldChg>
      <pc:sldChg chg="modSp mod setBg">
        <pc:chgData name="Jen Shearman" userId="b111ba6d-6d78-4280-b8b0-1bff45a72eae" providerId="ADAL" clId="{CB46C97A-9054-401E-A17C-7EF4CB463E28}" dt="2022-05-23T14:44:50.037" v="833" actId="20577"/>
        <pc:sldMkLst>
          <pc:docMk/>
          <pc:sldMk cId="887076424" sldId="462"/>
        </pc:sldMkLst>
        <pc:spChg chg="mod">
          <ac:chgData name="Jen Shearman" userId="b111ba6d-6d78-4280-b8b0-1bff45a72eae" providerId="ADAL" clId="{CB46C97A-9054-401E-A17C-7EF4CB463E28}" dt="2022-05-23T14:02:09.190" v="340" actId="20577"/>
          <ac:spMkLst>
            <pc:docMk/>
            <pc:sldMk cId="887076424" sldId="462"/>
            <ac:spMk id="2" creationId="{81E29AE4-7A53-41A9-9BDC-82EC7DC1CD2F}"/>
          </ac:spMkLst>
        </pc:spChg>
        <pc:spChg chg="mod">
          <ac:chgData name="Jen Shearman" userId="b111ba6d-6d78-4280-b8b0-1bff45a72eae" providerId="ADAL" clId="{CB46C97A-9054-401E-A17C-7EF4CB463E28}" dt="2022-05-23T14:44:50.037" v="833" actId="20577"/>
          <ac:spMkLst>
            <pc:docMk/>
            <pc:sldMk cId="887076424" sldId="462"/>
            <ac:spMk id="3" creationId="{01934E37-4182-4275-B68A-7174F1A520F7}"/>
          </ac:spMkLst>
        </pc:spChg>
      </pc:sldChg>
      <pc:sldChg chg="modSp mod">
        <pc:chgData name="Jen Shearman" userId="b111ba6d-6d78-4280-b8b0-1bff45a72eae" providerId="ADAL" clId="{CB46C97A-9054-401E-A17C-7EF4CB463E28}" dt="2022-05-23T15:00:07.922" v="837" actId="20577"/>
        <pc:sldMkLst>
          <pc:docMk/>
          <pc:sldMk cId="245288272" sldId="464"/>
        </pc:sldMkLst>
        <pc:spChg chg="mod">
          <ac:chgData name="Jen Shearman" userId="b111ba6d-6d78-4280-b8b0-1bff45a72eae" providerId="ADAL" clId="{CB46C97A-9054-401E-A17C-7EF4CB463E28}" dt="2022-05-23T15:00:07.922" v="837" actId="20577"/>
          <ac:spMkLst>
            <pc:docMk/>
            <pc:sldMk cId="245288272" sldId="464"/>
            <ac:spMk id="4" creationId="{D6B73C68-AB3C-41E4-B6D3-2A4A8F3D8BD7}"/>
          </ac:spMkLst>
        </pc:spChg>
      </pc:sldChg>
      <pc:sldChg chg="modSp mod">
        <pc:chgData name="Jen Shearman" userId="b111ba6d-6d78-4280-b8b0-1bff45a72eae" providerId="ADAL" clId="{CB46C97A-9054-401E-A17C-7EF4CB463E28}" dt="2022-05-23T15:00:15.847" v="841" actId="20577"/>
        <pc:sldMkLst>
          <pc:docMk/>
          <pc:sldMk cId="3796597215" sldId="468"/>
        </pc:sldMkLst>
        <pc:spChg chg="mod">
          <ac:chgData name="Jen Shearman" userId="b111ba6d-6d78-4280-b8b0-1bff45a72eae" providerId="ADAL" clId="{CB46C97A-9054-401E-A17C-7EF4CB463E28}" dt="2022-05-23T15:00:15.847" v="841" actId="20577"/>
          <ac:spMkLst>
            <pc:docMk/>
            <pc:sldMk cId="3796597215" sldId="468"/>
            <ac:spMk id="6" creationId="{6C829082-1BEE-45E0-BFED-28A7977C540C}"/>
          </ac:spMkLst>
        </pc:spChg>
      </pc:sldChg>
      <pc:sldChg chg="modSp mod">
        <pc:chgData name="Jen Shearman" userId="b111ba6d-6d78-4280-b8b0-1bff45a72eae" providerId="ADAL" clId="{CB46C97A-9054-401E-A17C-7EF4CB463E28}" dt="2022-05-23T15:00:23.194" v="847" actId="20577"/>
        <pc:sldMkLst>
          <pc:docMk/>
          <pc:sldMk cId="595046747" sldId="471"/>
        </pc:sldMkLst>
        <pc:spChg chg="mod">
          <ac:chgData name="Jen Shearman" userId="b111ba6d-6d78-4280-b8b0-1bff45a72eae" providerId="ADAL" clId="{CB46C97A-9054-401E-A17C-7EF4CB463E28}" dt="2022-05-23T15:00:23.194" v="847" actId="20577"/>
          <ac:spMkLst>
            <pc:docMk/>
            <pc:sldMk cId="595046747" sldId="471"/>
            <ac:spMk id="4" creationId="{D6B73C68-AB3C-41E4-B6D3-2A4A8F3D8BD7}"/>
          </ac:spMkLst>
        </pc:spChg>
      </pc:sldChg>
      <pc:sldChg chg="modSp mod">
        <pc:chgData name="Jen Shearman" userId="b111ba6d-6d78-4280-b8b0-1bff45a72eae" providerId="ADAL" clId="{CB46C97A-9054-401E-A17C-7EF4CB463E28}" dt="2022-05-23T15:00:32.901" v="852" actId="20577"/>
        <pc:sldMkLst>
          <pc:docMk/>
          <pc:sldMk cId="1141609781" sldId="474"/>
        </pc:sldMkLst>
        <pc:spChg chg="mod">
          <ac:chgData name="Jen Shearman" userId="b111ba6d-6d78-4280-b8b0-1bff45a72eae" providerId="ADAL" clId="{CB46C97A-9054-401E-A17C-7EF4CB463E28}" dt="2022-05-23T15:00:32.901" v="852" actId="20577"/>
          <ac:spMkLst>
            <pc:docMk/>
            <pc:sldMk cId="1141609781" sldId="474"/>
            <ac:spMk id="4" creationId="{D6B73C68-AB3C-41E4-B6D3-2A4A8F3D8BD7}"/>
          </ac:spMkLst>
        </pc:spChg>
      </pc:sldChg>
      <pc:sldChg chg="modSp mod">
        <pc:chgData name="Jen Shearman" userId="b111ba6d-6d78-4280-b8b0-1bff45a72eae" providerId="ADAL" clId="{CB46C97A-9054-401E-A17C-7EF4CB463E28}" dt="2022-05-23T15:04:08.068" v="862" actId="1036"/>
        <pc:sldMkLst>
          <pc:docMk/>
          <pc:sldMk cId="3525529746" sldId="477"/>
        </pc:sldMkLst>
        <pc:spChg chg="mod">
          <ac:chgData name="Jen Shearman" userId="b111ba6d-6d78-4280-b8b0-1bff45a72eae" providerId="ADAL" clId="{CB46C97A-9054-401E-A17C-7EF4CB463E28}" dt="2022-05-23T15:03:36.336" v="857" actId="20577"/>
          <ac:spMkLst>
            <pc:docMk/>
            <pc:sldMk cId="3525529746" sldId="477"/>
            <ac:spMk id="4" creationId="{D6B73C68-AB3C-41E4-B6D3-2A4A8F3D8BD7}"/>
          </ac:spMkLst>
        </pc:spChg>
        <pc:spChg chg="mod">
          <ac:chgData name="Jen Shearman" userId="b111ba6d-6d78-4280-b8b0-1bff45a72eae" providerId="ADAL" clId="{CB46C97A-9054-401E-A17C-7EF4CB463E28}" dt="2022-05-23T15:04:08.068" v="862" actId="1036"/>
          <ac:spMkLst>
            <pc:docMk/>
            <pc:sldMk cId="3525529746" sldId="477"/>
            <ac:spMk id="5" creationId="{E2931B97-7814-4D32-B56C-61D08AF81829}"/>
          </ac:spMkLst>
        </pc:spChg>
      </pc:sldChg>
      <pc:sldChg chg="modSp mod">
        <pc:chgData name="Jen Shearman" userId="b111ba6d-6d78-4280-b8b0-1bff45a72eae" providerId="ADAL" clId="{CB46C97A-9054-401E-A17C-7EF4CB463E28}" dt="2022-05-23T15:03:48.581" v="861" actId="20577"/>
        <pc:sldMkLst>
          <pc:docMk/>
          <pc:sldMk cId="335038014" sldId="480"/>
        </pc:sldMkLst>
        <pc:spChg chg="mod">
          <ac:chgData name="Jen Shearman" userId="b111ba6d-6d78-4280-b8b0-1bff45a72eae" providerId="ADAL" clId="{CB46C97A-9054-401E-A17C-7EF4CB463E28}" dt="2022-05-23T15:03:48.581" v="861" actId="20577"/>
          <ac:spMkLst>
            <pc:docMk/>
            <pc:sldMk cId="335038014" sldId="480"/>
            <ac:spMk id="4" creationId="{D6B73C68-AB3C-41E4-B6D3-2A4A8F3D8BD7}"/>
          </ac:spMkLst>
        </pc:spChg>
      </pc:sldChg>
      <pc:sldChg chg="ord setBg">
        <pc:chgData name="Jen Shearman" userId="b111ba6d-6d78-4280-b8b0-1bff45a72eae" providerId="ADAL" clId="{CB46C97A-9054-401E-A17C-7EF4CB463E28}" dt="2022-05-23T14:42:51.435" v="822"/>
        <pc:sldMkLst>
          <pc:docMk/>
          <pc:sldMk cId="57404435" sldId="482"/>
        </pc:sldMkLst>
      </pc:sldChg>
      <pc:sldChg chg="modSp mod setBg">
        <pc:chgData name="Jen Shearman" userId="b111ba6d-6d78-4280-b8b0-1bff45a72eae" providerId="ADAL" clId="{CB46C97A-9054-401E-A17C-7EF4CB463E28}" dt="2022-05-23T14:10:40.700" v="677" actId="20577"/>
        <pc:sldMkLst>
          <pc:docMk/>
          <pc:sldMk cId="1774353681" sldId="489"/>
        </pc:sldMkLst>
        <pc:spChg chg="mod">
          <ac:chgData name="Jen Shearman" userId="b111ba6d-6d78-4280-b8b0-1bff45a72eae" providerId="ADAL" clId="{CB46C97A-9054-401E-A17C-7EF4CB463E28}" dt="2022-05-23T14:10:40.700" v="677" actId="20577"/>
          <ac:spMkLst>
            <pc:docMk/>
            <pc:sldMk cId="1774353681" sldId="489"/>
            <ac:spMk id="2" creationId="{6B2AEBB8-2652-4615-93CB-1E6504D60507}"/>
          </ac:spMkLst>
        </pc:spChg>
        <pc:spChg chg="mod">
          <ac:chgData name="Jen Shearman" userId="b111ba6d-6d78-4280-b8b0-1bff45a72eae" providerId="ADAL" clId="{CB46C97A-9054-401E-A17C-7EF4CB463E28}" dt="2022-05-23T14:08:46.395" v="526" actId="20577"/>
          <ac:spMkLst>
            <pc:docMk/>
            <pc:sldMk cId="1774353681" sldId="489"/>
            <ac:spMk id="4" creationId="{A23FD3C3-9010-459B-96D6-DD9ECD06ABA4}"/>
          </ac:spMkLst>
        </pc:spChg>
      </pc:sldChg>
      <pc:sldChg chg="setBg">
        <pc:chgData name="Jen Shearman" userId="b111ba6d-6d78-4280-b8b0-1bff45a72eae" providerId="ADAL" clId="{CB46C97A-9054-401E-A17C-7EF4CB463E28}" dt="2022-05-23T14:43:14.391" v="828"/>
        <pc:sldMkLst>
          <pc:docMk/>
          <pc:sldMk cId="1857560598" sldId="490"/>
        </pc:sldMkLst>
      </pc:sldChg>
      <pc:sldChg chg="modSp add mod setBg">
        <pc:chgData name="Jen Shearman" userId="b111ba6d-6d78-4280-b8b0-1bff45a72eae" providerId="ADAL" clId="{CB46C97A-9054-401E-A17C-7EF4CB463E28}" dt="2022-05-23T14:12:33.948" v="682" actId="207"/>
        <pc:sldMkLst>
          <pc:docMk/>
          <pc:sldMk cId="3024728762" sldId="491"/>
        </pc:sldMkLst>
        <pc:spChg chg="mod">
          <ac:chgData name="Jen Shearman" userId="b111ba6d-6d78-4280-b8b0-1bff45a72eae" providerId="ADAL" clId="{CB46C97A-9054-401E-A17C-7EF4CB463E28}" dt="2022-05-23T14:12:31.970" v="681" actId="207"/>
          <ac:spMkLst>
            <pc:docMk/>
            <pc:sldMk cId="3024728762" sldId="491"/>
            <ac:spMk id="6" creationId="{F0FC0B5A-4CD7-40C6-977C-F88B69345978}"/>
          </ac:spMkLst>
        </pc:spChg>
        <pc:spChg chg="mod">
          <ac:chgData name="Jen Shearman" userId="b111ba6d-6d78-4280-b8b0-1bff45a72eae" providerId="ADAL" clId="{CB46C97A-9054-401E-A17C-7EF4CB463E28}" dt="2022-05-23T14:12:33.948" v="682" actId="207"/>
          <ac:spMkLst>
            <pc:docMk/>
            <pc:sldMk cId="3024728762" sldId="491"/>
            <ac:spMk id="11" creationId="{EB528B29-9350-48F4-8A61-FD6882795167}"/>
          </ac:spMkLst>
        </pc:spChg>
      </pc:sldChg>
      <pc:sldChg chg="setBg">
        <pc:chgData name="Jen Shearman" userId="b111ba6d-6d78-4280-b8b0-1bff45a72eae" providerId="ADAL" clId="{CB46C97A-9054-401E-A17C-7EF4CB463E28}" dt="2022-05-23T14:43:34.968" v="831"/>
        <pc:sldMkLst>
          <pc:docMk/>
          <pc:sldMk cId="2443524529" sldId="493"/>
        </pc:sldMkLst>
      </pc:sldChg>
      <pc:sldChg chg="addSp delSp modSp add mod setBg modAnim">
        <pc:chgData name="Jen Shearman" userId="b111ba6d-6d78-4280-b8b0-1bff45a72eae" providerId="ADAL" clId="{CB46C97A-9054-401E-A17C-7EF4CB463E28}" dt="2022-05-23T14:42:21.685" v="801"/>
        <pc:sldMkLst>
          <pc:docMk/>
          <pc:sldMk cId="2133377465" sldId="509"/>
        </pc:sldMkLst>
        <pc:spChg chg="del">
          <ac:chgData name="Jen Shearman" userId="b111ba6d-6d78-4280-b8b0-1bff45a72eae" providerId="ADAL" clId="{CB46C97A-9054-401E-A17C-7EF4CB463E28}" dt="2022-05-23T14:40:13.930" v="793" actId="478"/>
          <ac:spMkLst>
            <pc:docMk/>
            <pc:sldMk cId="2133377465" sldId="509"/>
            <ac:spMk id="2" creationId="{4671C294-A886-4CBA-9E99-6DAEC91698F0}"/>
          </ac:spMkLst>
        </pc:spChg>
        <pc:spChg chg="add mod">
          <ac:chgData name="Jen Shearman" userId="b111ba6d-6d78-4280-b8b0-1bff45a72eae" providerId="ADAL" clId="{CB46C97A-9054-401E-A17C-7EF4CB463E28}" dt="2022-05-23T14:42:06.652" v="796" actId="20577"/>
          <ac:spMkLst>
            <pc:docMk/>
            <pc:sldMk cId="2133377465" sldId="509"/>
            <ac:spMk id="4" creationId="{7CBC7FF7-577C-B2CC-9727-93C5F5FB5C53}"/>
          </ac:spMkLst>
        </pc:spChg>
        <pc:spChg chg="add del mod">
          <ac:chgData name="Jen Shearman" userId="b111ba6d-6d78-4280-b8b0-1bff45a72eae" providerId="ADAL" clId="{CB46C97A-9054-401E-A17C-7EF4CB463E28}" dt="2022-05-23T14:40:16.587" v="794" actId="478"/>
          <ac:spMkLst>
            <pc:docMk/>
            <pc:sldMk cId="2133377465" sldId="509"/>
            <ac:spMk id="5" creationId="{DF0EC444-2332-57C6-6942-7EB3C3A4FA76}"/>
          </ac:spMkLst>
        </pc:spChg>
      </pc:sldChg>
      <pc:sldChg chg="modSp add mod setBg modAnim">
        <pc:chgData name="Jen Shearman" userId="b111ba6d-6d78-4280-b8b0-1bff45a72eae" providerId="ADAL" clId="{CB46C97A-9054-401E-A17C-7EF4CB463E28}" dt="2022-05-23T14:10:27.249" v="673"/>
        <pc:sldMkLst>
          <pc:docMk/>
          <pc:sldMk cId="772172606" sldId="521"/>
        </pc:sldMkLst>
        <pc:spChg chg="mod">
          <ac:chgData name="Jen Shearman" userId="b111ba6d-6d78-4280-b8b0-1bff45a72eae" providerId="ADAL" clId="{CB46C97A-9054-401E-A17C-7EF4CB463E28}" dt="2022-05-23T14:10:03.175" v="662" actId="20577"/>
          <ac:spMkLst>
            <pc:docMk/>
            <pc:sldMk cId="772172606" sldId="521"/>
            <ac:spMk id="2" creationId="{4671C294-A886-4CBA-9E99-6DAEC91698F0}"/>
          </ac:spMkLst>
        </pc:spChg>
        <pc:spChg chg="mod">
          <ac:chgData name="Jen Shearman" userId="b111ba6d-6d78-4280-b8b0-1bff45a72eae" providerId="ADAL" clId="{CB46C97A-9054-401E-A17C-7EF4CB463E28}" dt="2022-05-23T14:10:14.650" v="670" actId="5793"/>
          <ac:spMkLst>
            <pc:docMk/>
            <pc:sldMk cId="772172606" sldId="521"/>
            <ac:spMk id="3" creationId="{A9CCD956-5F9B-44F5-B17F-A45A30A4CB45}"/>
          </ac:spMkLst>
        </pc:spChg>
      </pc:sldChg>
      <pc:sldMasterChg chg="addSldLayout modSldLayout">
        <pc:chgData name="Jen Shearman" userId="b111ba6d-6d78-4280-b8b0-1bff45a72eae" providerId="ADAL" clId="{CB46C97A-9054-401E-A17C-7EF4CB463E28}" dt="2022-05-23T14:07:37.446" v="483" actId="207"/>
        <pc:sldMasterMkLst>
          <pc:docMk/>
          <pc:sldMasterMk cId="0" sldId="2147483652"/>
        </pc:sldMasterMkLst>
        <pc:sldLayoutChg chg="modSp add mod modTransition">
          <pc:chgData name="Jen Shearman" userId="b111ba6d-6d78-4280-b8b0-1bff45a72eae" providerId="ADAL" clId="{CB46C97A-9054-401E-A17C-7EF4CB463E28}" dt="2022-05-23T14:07:37.446" v="483" actId="207"/>
          <pc:sldLayoutMkLst>
            <pc:docMk/>
            <pc:sldMasterMk cId="0" sldId="2147483652"/>
            <pc:sldLayoutMk cId="4013187088" sldId="2147483963"/>
          </pc:sldLayoutMkLst>
          <pc:picChg chg="mod">
            <ac:chgData name="Jen Shearman" userId="b111ba6d-6d78-4280-b8b0-1bff45a72eae" providerId="ADAL" clId="{CB46C97A-9054-401E-A17C-7EF4CB463E28}" dt="2022-05-23T14:07:37.446" v="483" actId="207"/>
            <ac:picMkLst>
              <pc:docMk/>
              <pc:sldMasterMk cId="0" sldId="2147483652"/>
              <pc:sldLayoutMk cId="4013187088" sldId="2147483963"/>
              <ac:picMk id="5" creationId="{51511F86-0498-45AC-91EB-811F623B6D95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00">
              <a:alpha val="24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18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95D34C-D39A-447E-B8E1-0325876F7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E31430-B412-41EA-BA55-D58E71499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556792"/>
            <a:ext cx="5390388" cy="3888433"/>
          </a:xfrm>
        </p:spPr>
        <p:txBody>
          <a:bodyPr/>
          <a:lstStyle>
            <a:lvl1pPr marL="457200" indent="-457200">
              <a:buClr>
                <a:srgbClr val="585858"/>
              </a:buClr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090DB9E-A500-4BA4-8B74-89F3EF7A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010" y="1556792"/>
            <a:ext cx="5390389" cy="3888433"/>
          </a:xfrm>
        </p:spPr>
        <p:txBody>
          <a:bodyPr/>
          <a:lstStyle>
            <a:lvl1pPr>
              <a:defRPr sz="2400">
                <a:solidFill>
                  <a:srgbClr val="585858"/>
                </a:solidFill>
                <a:latin typeface="+mj-lt"/>
              </a:defRPr>
            </a:lvl1pPr>
            <a:lvl2pPr marL="8001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2573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573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4pPr>
            <a:lvl5pPr marL="21145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435181-C807-4F0D-B9A5-7C9C469DF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C98FF4-E4A7-4DB9-B82D-0C11BE18E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AD83AB7-F679-4E3E-B374-A32C747C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C1D8-5F3C-45E3-A862-3FEB8F8389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6B17004-3771-46EE-9F97-BB5E8F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3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E1F239-C099-4D71-889B-049497543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FD13D6-B8E1-41A4-A5B9-E2C9ED4C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0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63" r:id="rId4"/>
    <p:sldLayoutId id="2147483956" r:id="rId5"/>
    <p:sldLayoutId id="2147483957" r:id="rId6"/>
    <p:sldLayoutId id="2147483960" r:id="rId7"/>
    <p:sldLayoutId id="2147483962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0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18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3B0-7B44-4277-B7C8-F4506607E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CODE Maths Hub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&lt;Presentation name&gt;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Year </a:t>
            </a:r>
            <a:r>
              <a:rPr lang="en-GB" dirty="0" smtClean="0"/>
              <a:t>2022-23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Contributors:</a:t>
            </a:r>
            <a:br>
              <a:rPr lang="en-GB" dirty="0"/>
            </a:br>
            <a:r>
              <a:rPr lang="en-GB" dirty="0"/>
              <a:t>&lt;Names&gt;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&lt;Date completed&gt;</a:t>
            </a:r>
            <a:endParaRPr lang="en-GB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943252B-5639-4015-961C-353DD8D2795F}"/>
              </a:ext>
            </a:extLst>
          </p:cNvPr>
          <p:cNvSpPr txBox="1">
            <a:spLocks/>
          </p:cNvSpPr>
          <p:nvPr/>
        </p:nvSpPr>
        <p:spPr bwMode="auto">
          <a:xfrm>
            <a:off x="609602" y="4581128"/>
            <a:ext cx="411824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2000" ker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568" y="5418667"/>
            <a:ext cx="4521592" cy="138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3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31"/>
    </mc:Choice>
    <mc:Fallback xmlns="">
      <p:transition spd="slow" advTm="141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51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0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23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49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4"/>
    </mc:Choice>
    <mc:Fallback xmlns="">
      <p:transition spd="slow" advTm="6764"/>
    </mc:Fallback>
  </mc:AlternateContent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E26B9C17F8541A0313FD0BE67F33C" ma:contentTypeVersion="4" ma:contentTypeDescription="Create a new document." ma:contentTypeScope="" ma:versionID="0b48285621c0ed9ee5c246ea61b507d9">
  <xsd:schema xmlns:xsd="http://www.w3.org/2001/XMLSchema" xmlns:xs="http://www.w3.org/2001/XMLSchema" xmlns:p="http://schemas.microsoft.com/office/2006/metadata/properties" xmlns:ns2="880a06ce-9502-4b34-8ba2-1323c269db10" targetNamespace="http://schemas.microsoft.com/office/2006/metadata/properties" ma:root="true" ma:fieldsID="07e1194b6b5ca725c7e181cfad61a37d" ns2:_="">
    <xsd:import namespace="880a06ce-9502-4b34-8ba2-1323c269d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a06ce-9502-4b34-8ba2-1323c269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1B18B3D-5C68-4030-BEF3-6F927E24DA37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880a06ce-9502-4b34-8ba2-1323c269db1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A3230E-1341-438B-8314-4E45DA8F1EEB}">
  <ds:schemaRefs>
    <ds:schemaRef ds:uri="880a06ce-9502-4b34-8ba2-1323c269db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27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nctem1</vt:lpstr>
      <vt:lpstr>CODE Maths Hub  &lt;Presentation name&gt;  Year 2022-23  Contributors: &lt;Names&gt;  &lt;Date completed&gt;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Susannah Renwick-Johnston</cp:lastModifiedBy>
  <cp:revision>13</cp:revision>
  <dcterms:created xsi:type="dcterms:W3CDTF">2008-01-11T09:41:35Z</dcterms:created>
  <dcterms:modified xsi:type="dcterms:W3CDTF">2023-03-27T13:58:37Z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0x01010042AE26B9C17F8541A0313FD0BE67F33C</vt:lpwstr>
  </property>
</Properties>
</file>